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E4D8-1061-4364-B7E7-666737E8E4D6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F8E44-8698-4014-84EA-E1E219920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9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E4D8-1061-4364-B7E7-666737E8E4D6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F8E44-8698-4014-84EA-E1E219920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871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E4D8-1061-4364-B7E7-666737E8E4D6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F8E44-8698-4014-84EA-E1E219920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520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E4D8-1061-4364-B7E7-666737E8E4D6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F8E44-8698-4014-84EA-E1E219920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860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E4D8-1061-4364-B7E7-666737E8E4D6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F8E44-8698-4014-84EA-E1E219920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62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E4D8-1061-4364-B7E7-666737E8E4D6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F8E44-8698-4014-84EA-E1E219920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495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E4D8-1061-4364-B7E7-666737E8E4D6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F8E44-8698-4014-84EA-E1E219920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05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E4D8-1061-4364-B7E7-666737E8E4D6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F8E44-8698-4014-84EA-E1E219920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945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E4D8-1061-4364-B7E7-666737E8E4D6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F8E44-8698-4014-84EA-E1E219920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626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E4D8-1061-4364-B7E7-666737E8E4D6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F8E44-8698-4014-84EA-E1E219920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05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E4D8-1061-4364-B7E7-666737E8E4D6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F8E44-8698-4014-84EA-E1E219920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639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0E4D8-1061-4364-B7E7-666737E8E4D6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F8E44-8698-4014-84EA-E1E219920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48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187489"/>
            <a:ext cx="8597093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6523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46" y="116632"/>
            <a:ext cx="9024731" cy="6738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1407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7" y="5071"/>
            <a:ext cx="6568887" cy="2148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618" y="2193968"/>
            <a:ext cx="7080381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55" y="4381285"/>
            <a:ext cx="6732240" cy="2476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2526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8" y="34347"/>
            <a:ext cx="5892899" cy="2179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549" y="2352344"/>
            <a:ext cx="5940963" cy="2228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00" y="4581128"/>
            <a:ext cx="6137498" cy="2095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9455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83" y="116632"/>
            <a:ext cx="6183587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066" y="2204864"/>
            <a:ext cx="6497435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4437112"/>
            <a:ext cx="6605711" cy="229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2342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" y="0"/>
            <a:ext cx="6119969" cy="2221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8780" y="2194047"/>
            <a:ext cx="5802277" cy="217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" y="4293096"/>
            <a:ext cx="5895666" cy="2564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5665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20"/>
            <a:ext cx="6468393" cy="2262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076" y="2424676"/>
            <a:ext cx="6108923" cy="2146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81128"/>
            <a:ext cx="6098764" cy="2276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2890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146"/>
            <a:ext cx="7195880" cy="2924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356992"/>
            <a:ext cx="6843291" cy="3392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3888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Anderton</dc:creator>
  <cp:lastModifiedBy>Kirsty Anderton</cp:lastModifiedBy>
  <cp:revision>3</cp:revision>
  <dcterms:created xsi:type="dcterms:W3CDTF">2020-09-30T10:12:02Z</dcterms:created>
  <dcterms:modified xsi:type="dcterms:W3CDTF">2020-09-30T10:32:15Z</dcterms:modified>
</cp:coreProperties>
</file>